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5C0E67-2DB8-4EB3-95A0-D19D5A6EFAD2}" type="datetimeFigureOut">
              <a:rPr lang="fr-FR" smtClean="0"/>
              <a:t>04/07/2020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A5C662-F931-4B28-BFCB-E36CBFC04B7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Comic Sans MS" pitchFamily="66" charset="0"/>
              </a:rPr>
              <a:t>Sous-titres</a:t>
            </a:r>
            <a:endParaRPr lang="fr-FR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14612" y="285728"/>
            <a:ext cx="8305800" cy="1981200"/>
          </a:xfrm>
        </p:spPr>
        <p:txBody>
          <a:bodyPr/>
          <a:lstStyle/>
          <a:p>
            <a:r>
              <a:rPr lang="fr-FR" dirty="0" smtClean="0"/>
              <a:t>Mon Diaporama</a:t>
            </a:r>
            <a:endParaRPr lang="fr-FR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Pengui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720860">
            <a:off x="4411833" y="2669500"/>
            <a:ext cx="4000528" cy="3000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dirty="0" smtClean="0"/>
              <a:t>Titre 1</a:t>
            </a:r>
            <a:endParaRPr lang="fr-FR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1857356" y="3357562"/>
            <a:ext cx="2411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Description de l’image</a:t>
            </a:r>
          </a:p>
          <a:p>
            <a:r>
              <a:rPr lang="fr-FR" dirty="0"/>
              <a:t>c</a:t>
            </a:r>
            <a:r>
              <a:rPr lang="fr-FR" dirty="0" smtClean="0"/>
              <a:t>i - contre</a:t>
            </a:r>
            <a:endParaRPr lang="fr-FR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6858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fr-FR" sz="16600" dirty="0" smtClean="0"/>
              <a:t>FIN</a:t>
            </a:r>
            <a:br>
              <a:rPr lang="fr-FR" sz="16600" dirty="0" smtClean="0"/>
            </a:br>
            <a:r>
              <a:rPr lang="fr-FR" sz="4400" dirty="0" smtClean="0"/>
              <a:t>Créateur : L’Informaticien CaptainTER06</a:t>
            </a:r>
            <a:br>
              <a:rPr lang="fr-FR" sz="4400" dirty="0" smtClean="0"/>
            </a:br>
            <a:r>
              <a:rPr lang="fr-FR" sz="4400" dirty="0" smtClean="0"/>
              <a:t>Abonnez – vous</a:t>
            </a:r>
            <a:br>
              <a:rPr lang="fr-FR" sz="4400" dirty="0" smtClean="0"/>
            </a:br>
            <a:r>
              <a:rPr lang="fr-FR" sz="4400" dirty="0" err="1" smtClean="0"/>
              <a:t>Likez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1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12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Papier</vt:lpstr>
      <vt:lpstr>Mon Diaporama</vt:lpstr>
      <vt:lpstr>Titre 1</vt:lpstr>
      <vt:lpstr>FIN Créateur : L’Informaticien CaptainTER06 Abonnez – vous Likez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Diaporama</dc:title>
  <dc:creator>L'Informaticien</dc:creator>
  <cp:lastModifiedBy>L'Informaticien</cp:lastModifiedBy>
  <cp:revision>2</cp:revision>
  <dcterms:created xsi:type="dcterms:W3CDTF">2020-07-04T08:47:47Z</dcterms:created>
  <dcterms:modified xsi:type="dcterms:W3CDTF">2020-07-04T09:00:51Z</dcterms:modified>
</cp:coreProperties>
</file>